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57" r:id="rId2"/>
    <p:sldId id="258" r:id="rId3"/>
    <p:sldId id="260" r:id="rId4"/>
    <p:sldId id="261" r:id="rId5"/>
    <p:sldId id="268" r:id="rId6"/>
    <p:sldId id="265" r:id="rId7"/>
    <p:sldId id="262" r:id="rId8"/>
    <p:sldId id="266" r:id="rId9"/>
    <p:sldId id="264" r:id="rId10"/>
    <p:sldId id="263" r:id="rId11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08">
          <p15:clr>
            <a:srgbClr val="A4A3A4"/>
          </p15:clr>
        </p15:guide>
        <p15:guide id="2" pos="292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39" autoAdjust="0"/>
  </p:normalViewPr>
  <p:slideViewPr>
    <p:cSldViewPr>
      <p:cViewPr varScale="1">
        <p:scale>
          <a:sx n="107" d="100"/>
          <a:sy n="107" d="100"/>
        </p:scale>
        <p:origin x="114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7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3" d="100"/>
          <a:sy n="113" d="100"/>
        </p:scale>
        <p:origin x="-546" y="-108"/>
      </p:cViewPr>
      <p:guideLst>
        <p:guide orient="horz" pos="2208"/>
        <p:guide pos="292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C9E6092-0C42-42AD-B83E-93C5C323E415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574CE30-C88D-4B01-BEB3-F9EE707D8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678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738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4272A8-0C17-4A0D-AA5F-3DA519092540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275" y="3330575"/>
            <a:ext cx="7435850" cy="3154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738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C33D65-C4DC-41E7-8601-B899705BCC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410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A5DEFF0E-E8CD-4702-BBC2-284D75D3DFF1}" type="datetimeFigureOut">
              <a:rPr lang="en-US" smtClean="0"/>
              <a:t>9/2/2013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48CA0FC7-E7F2-4BA8-A009-7A123BBE02FA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3854" y="3733800"/>
            <a:ext cx="6400800" cy="1295400"/>
          </a:xfrm>
        </p:spPr>
        <p:txBody>
          <a:bodyPr/>
          <a:lstStyle/>
          <a:p>
            <a:r>
              <a:rPr lang="en-US" dirty="0" smtClean="0"/>
              <a:t>President: Reed Miller</a:t>
            </a:r>
          </a:p>
          <a:p>
            <a:r>
              <a:rPr lang="en-US" dirty="0" smtClean="0"/>
              <a:t>Treasurer: </a:t>
            </a:r>
            <a:r>
              <a:rPr lang="en-US" dirty="0" err="1" smtClean="0"/>
              <a:t>Drue</a:t>
            </a:r>
            <a:r>
              <a:rPr lang="en-US" dirty="0" smtClean="0"/>
              <a:t> Backhaus</a:t>
            </a:r>
          </a:p>
          <a:p>
            <a:r>
              <a:rPr lang="en-US" dirty="0" smtClean="0"/>
              <a:t>Advisor: Mike Moore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University of North Dakota</a:t>
            </a:r>
            <a:br>
              <a:rPr lang="en-US" dirty="0" smtClean="0"/>
            </a:br>
            <a:r>
              <a:rPr lang="en-US" dirty="0" smtClean="0"/>
              <a:t>Men’s Lacrosse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561" y="4770350"/>
            <a:ext cx="2743386" cy="208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561" y="228600"/>
            <a:ext cx="270495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45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Clr>
                <a:schemeClr val="accent6"/>
              </a:buClr>
            </a:pPr>
            <a:r>
              <a:rPr lang="en-US" dirty="0" smtClean="0"/>
              <a:t>Student Organized Club established in 1980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Compete in the Great Lakes Lacrosse League's (GLLL) Western Division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Open to anyone but suggest prior experience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Many players from East to West Coast but mostly from MN</a:t>
            </a:r>
            <a:endParaRPr lang="en-US" dirty="0"/>
          </a:p>
          <a:p>
            <a:pPr>
              <a:buClr>
                <a:schemeClr val="accent6"/>
              </a:buClr>
            </a:pPr>
            <a:r>
              <a:rPr lang="en-US" dirty="0" smtClean="0"/>
              <a:t>School is our priority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077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Clr>
                <a:schemeClr val="accent6"/>
              </a:buClr>
            </a:pPr>
            <a:r>
              <a:rPr lang="en-US" dirty="0" smtClean="0"/>
              <a:t>Tournament Style games on weekends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40+ Teams in the league: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Michigan, Notre Dame, Marquette, Wisconsin, Holy Cross, La </a:t>
            </a:r>
            <a:r>
              <a:rPr lang="en-US" dirty="0"/>
              <a:t>C</a:t>
            </a:r>
            <a:r>
              <a:rPr lang="en-US" dirty="0" smtClean="0"/>
              <a:t>rosse, Winona, Mankato, Concordia, Moorhead, etc.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We hope to have 40 players this year</a:t>
            </a:r>
          </a:p>
        </p:txBody>
      </p:sp>
    </p:spTree>
    <p:extLst>
      <p:ext uri="{BB962C8B-B14F-4D97-AF65-F5344CB8AC3E}">
        <p14:creationId xmlns:p14="http://schemas.microsoft.com/office/powerpoint/2010/main" val="807262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Clr>
                <a:schemeClr val="accent6"/>
              </a:buClr>
              <a:buNone/>
            </a:pPr>
            <a:r>
              <a:rPr lang="en-US" sz="2000" b="1" dirty="0" smtClean="0">
                <a:solidFill>
                  <a:schemeClr val="accent6"/>
                </a:solidFill>
              </a:rPr>
              <a:t>Fall Semester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Fall </a:t>
            </a:r>
            <a:r>
              <a:rPr lang="en-US" dirty="0"/>
              <a:t>B</a:t>
            </a:r>
            <a:r>
              <a:rPr lang="en-US" dirty="0" smtClean="0"/>
              <a:t>all </a:t>
            </a:r>
            <a:r>
              <a:rPr lang="en-US" dirty="0"/>
              <a:t>T</a:t>
            </a:r>
            <a:r>
              <a:rPr lang="en-US" dirty="0" smtClean="0"/>
              <a:t>ournament: Weekend of October 19</a:t>
            </a:r>
            <a:r>
              <a:rPr lang="en-US" baseline="30000" dirty="0" smtClean="0"/>
              <a:t>th</a:t>
            </a:r>
            <a:r>
              <a:rPr lang="en-US" dirty="0" smtClean="0"/>
              <a:t> in Fargo, ND against NDSU, Moorhead, Concordia, NDSU Alumni, Canadians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Practice: Wednesday at 5 and Sundays at 3 at the club fields</a:t>
            </a:r>
          </a:p>
          <a:p>
            <a:pPr>
              <a:buClr>
                <a:schemeClr val="accent6"/>
              </a:buClr>
            </a:pPr>
            <a:r>
              <a:rPr lang="en-US" dirty="0"/>
              <a:t> </a:t>
            </a:r>
            <a:r>
              <a:rPr lang="en-US" dirty="0" smtClean="0"/>
              <a:t>Intramural box tournament in November</a:t>
            </a:r>
          </a:p>
          <a:p>
            <a:pPr marL="0" indent="0">
              <a:buClr>
                <a:schemeClr val="accent6"/>
              </a:buClr>
              <a:buNone/>
            </a:pPr>
            <a:r>
              <a:rPr lang="en-US" sz="2000" b="1" dirty="0" smtClean="0">
                <a:solidFill>
                  <a:schemeClr val="accent6"/>
                </a:solidFill>
              </a:rPr>
              <a:t>SPRING Semester</a:t>
            </a:r>
            <a:endParaRPr lang="en-US" sz="2000" b="1" dirty="0">
              <a:solidFill>
                <a:schemeClr val="accent6"/>
              </a:solidFill>
            </a:endParaRPr>
          </a:p>
          <a:p>
            <a:pPr>
              <a:buClr>
                <a:schemeClr val="accent6"/>
              </a:buClr>
            </a:pPr>
            <a:r>
              <a:rPr lang="en-US" dirty="0" smtClean="0"/>
              <a:t>Spring Season</a:t>
            </a:r>
            <a:r>
              <a:rPr lang="en-US" dirty="0"/>
              <a:t>:</a:t>
            </a:r>
            <a:r>
              <a:rPr lang="en-US" dirty="0" smtClean="0"/>
              <a:t> Traditionally runs from after spring break to the week before finals</a:t>
            </a:r>
          </a:p>
          <a:p>
            <a:pPr>
              <a:buClr>
                <a:schemeClr val="accent6"/>
              </a:buClr>
            </a:pPr>
            <a:r>
              <a:rPr lang="en-US" dirty="0"/>
              <a:t>Intramural box tournament in </a:t>
            </a:r>
            <a:r>
              <a:rPr lang="en-US" dirty="0" smtClean="0"/>
              <a:t>November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Practice: Sunday at 12 at the Wellness</a:t>
            </a:r>
          </a:p>
          <a:p>
            <a:pPr marL="914400" lvl="2" indent="0">
              <a:buClr>
                <a:schemeClr val="accent6"/>
              </a:buClr>
              <a:buNone/>
            </a:pPr>
            <a:r>
              <a:rPr lang="en-US" dirty="0"/>
              <a:t> </a:t>
            </a:r>
            <a:r>
              <a:rPr lang="en-US" dirty="0" smtClean="0"/>
              <a:t>   Tuesday, Wednesday, Thursday during season when weather allows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884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Equipment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Cascade Pro 7 helmet</a:t>
            </a:r>
          </a:p>
          <a:p>
            <a:r>
              <a:rPr lang="en-US" dirty="0" smtClean="0"/>
              <a:t>Rest preferred within UND colors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660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Traveling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Clr>
                <a:schemeClr val="accent6"/>
              </a:buClr>
            </a:pPr>
            <a:r>
              <a:rPr lang="en-US" dirty="0"/>
              <a:t>Tournaments in recent years all over the Midwest: Twin Cities, Wisconsin Dells, </a:t>
            </a:r>
            <a:r>
              <a:rPr lang="en-US" dirty="0" smtClean="0"/>
              <a:t>Madison, </a:t>
            </a:r>
            <a:r>
              <a:rPr lang="en-US" dirty="0"/>
              <a:t>etc</a:t>
            </a:r>
            <a:r>
              <a:rPr lang="en-US" dirty="0" smtClean="0"/>
              <a:t>. Most are in Western WI / Twin Cities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Travel about 4 weekends so around 12 games per year</a:t>
            </a:r>
            <a:endParaRPr lang="en-US" dirty="0"/>
          </a:p>
          <a:p>
            <a:pPr>
              <a:buClr>
                <a:schemeClr val="accent6"/>
              </a:buClr>
            </a:pPr>
            <a:r>
              <a:rPr lang="en-US" dirty="0" smtClean="0"/>
              <a:t>Previous years were excused from school for our league championships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Coach busses, vans, and carpooling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404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Clr>
                <a:schemeClr val="accent6"/>
              </a:buClr>
            </a:pPr>
            <a:r>
              <a:rPr lang="en-US" dirty="0" smtClean="0"/>
              <a:t>Dues: $425 by October 19</a:t>
            </a:r>
            <a:r>
              <a:rPr lang="en-US" baseline="30000" dirty="0" smtClean="0"/>
              <a:t>th</a:t>
            </a:r>
            <a:r>
              <a:rPr lang="en-US" dirty="0" smtClean="0"/>
              <a:t>, $500 January 26</a:t>
            </a:r>
            <a:r>
              <a:rPr lang="en-US" baseline="30000" dirty="0" smtClean="0"/>
              <a:t>th</a:t>
            </a:r>
            <a:r>
              <a:rPr lang="en-US" dirty="0" smtClean="0"/>
              <a:t>, or $550 by March 1</a:t>
            </a:r>
            <a:r>
              <a:rPr lang="en-US" baseline="30000" dirty="0" smtClean="0"/>
              <a:t>st</a:t>
            </a:r>
            <a:endParaRPr lang="en-US" dirty="0" smtClean="0"/>
          </a:p>
          <a:p>
            <a:pPr>
              <a:buClr>
                <a:schemeClr val="accent6"/>
              </a:buClr>
            </a:pPr>
            <a:r>
              <a:rPr lang="en-US" dirty="0"/>
              <a:t>C</a:t>
            </a:r>
            <a:r>
              <a:rPr lang="en-US" dirty="0" smtClean="0"/>
              <a:t>over hotels, league fees, some traveling expenses, helmet stickers, bag tags, goals, balls, miscellaneous equipment.</a:t>
            </a:r>
          </a:p>
          <a:p>
            <a:pPr>
              <a:buClr>
                <a:schemeClr val="accent6"/>
              </a:buClr>
            </a:pPr>
            <a:r>
              <a:rPr lang="en-US" dirty="0" smtClean="0"/>
              <a:t>Sources of money: </a:t>
            </a:r>
            <a:r>
              <a:rPr lang="en-US" dirty="0" smtClean="0"/>
              <a:t>dues, </a:t>
            </a:r>
            <a:r>
              <a:rPr lang="en-US" dirty="0" smtClean="0"/>
              <a:t>Nike apparel </a:t>
            </a:r>
            <a:r>
              <a:rPr lang="en-US" dirty="0" smtClean="0"/>
              <a:t>fundraiser, student government</a:t>
            </a:r>
            <a:endParaRPr lang="en-US" dirty="0" smtClean="0"/>
          </a:p>
          <a:p>
            <a:r>
              <a:rPr lang="en-US" dirty="0" smtClean="0"/>
              <a:t>SOFA funding for transportation and equipment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826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924800" cy="713509"/>
          </a:xfrm>
        </p:spPr>
        <p:txBody>
          <a:bodyPr/>
          <a:lstStyle/>
          <a:p>
            <a:r>
              <a:rPr lang="en-US" dirty="0" smtClean="0"/>
              <a:t>Team Events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600"/>
            <a:ext cx="914400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1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9658" cy="6858000"/>
          </a:xfrm>
        </p:spPr>
      </p:pic>
    </p:spTree>
    <p:extLst>
      <p:ext uri="{BB962C8B-B14F-4D97-AF65-F5344CB8AC3E}">
        <p14:creationId xmlns:p14="http://schemas.microsoft.com/office/powerpoint/2010/main" val="2998756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0" y="5943600"/>
            <a:ext cx="487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THANK YOU</a:t>
            </a:r>
            <a:endParaRPr lang="en-US" sz="5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28600"/>
            <a:ext cx="7620000" cy="5715000"/>
          </a:xfrm>
        </p:spPr>
      </p:pic>
    </p:spTree>
    <p:extLst>
      <p:ext uri="{BB962C8B-B14F-4D97-AF65-F5344CB8AC3E}">
        <p14:creationId xmlns:p14="http://schemas.microsoft.com/office/powerpoint/2010/main" val="227428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151</TotalTime>
  <Words>318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Arial Narrow</vt:lpstr>
      <vt:lpstr>Calibri</vt:lpstr>
      <vt:lpstr>Horizon</vt:lpstr>
      <vt:lpstr>University of North Dakota Men’s Lacrosse</vt:lpstr>
      <vt:lpstr>About</vt:lpstr>
      <vt:lpstr>GLLL</vt:lpstr>
      <vt:lpstr>Commitment</vt:lpstr>
      <vt:lpstr>Equipment</vt:lpstr>
      <vt:lpstr>Traveling</vt:lpstr>
      <vt:lpstr>Finances</vt:lpstr>
      <vt:lpstr>Team Events</vt:lpstr>
      <vt:lpstr>PowerPoint Presentation</vt:lpstr>
      <vt:lpstr>PowerPoint Presentation</vt:lpstr>
    </vt:vector>
  </TitlesOfParts>
  <Company>University of North Dakota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North Dakota Men’s Lacrosse</dc:title>
  <dc:creator>Windows User</dc:creator>
  <cp:lastModifiedBy>DeMay, Johnny</cp:lastModifiedBy>
  <cp:revision>31</cp:revision>
  <cp:lastPrinted>2012-08-29T00:22:36Z</cp:lastPrinted>
  <dcterms:created xsi:type="dcterms:W3CDTF">2012-08-28T22:25:38Z</dcterms:created>
  <dcterms:modified xsi:type="dcterms:W3CDTF">2013-09-02T21:25:02Z</dcterms:modified>
</cp:coreProperties>
</file>